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8" r:id="rId14"/>
    <p:sldId id="269" r:id="rId15"/>
    <p:sldId id="275" r:id="rId16"/>
    <p:sldId id="276" r:id="rId17"/>
    <p:sldId id="270" r:id="rId18"/>
    <p:sldId id="271" r:id="rId19"/>
    <p:sldId id="272" r:id="rId20"/>
    <p:sldId id="273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82079" autoAdjust="0"/>
  </p:normalViewPr>
  <p:slideViewPr>
    <p:cSldViewPr>
      <p:cViewPr varScale="1">
        <p:scale>
          <a:sx n="59" d="100"/>
          <a:sy n="5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3AFC-8F9C-4421-8F9B-9C1AAF2A20B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DFC1-242E-4792-B7C5-1A9044540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DFC1-242E-4792-B7C5-1A9044540F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DFC1-242E-4792-B7C5-1A9044540F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929066"/>
            <a:ext cx="4429156" cy="914400"/>
          </a:xfrm>
        </p:spPr>
        <p:txBody>
          <a:bodyPr>
            <a:noAutofit/>
          </a:bodyPr>
          <a:lstStyle/>
          <a:p>
            <a:pPr algn="r"/>
            <a:r>
              <a:rPr lang="ru-RU" b="1" dirty="0" err="1" smtClean="0">
                <a:solidFill>
                  <a:srgbClr val="0000FF"/>
                </a:solidFill>
              </a:rPr>
              <a:t>Овчинникова</a:t>
            </a:r>
            <a:r>
              <a:rPr lang="ru-RU" b="1" dirty="0" smtClean="0">
                <a:solidFill>
                  <a:srgbClr val="0000FF"/>
                </a:solidFill>
              </a:rPr>
              <a:t> Марина Альбертовна,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 учитель химии 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МКОУ «СОШ № 29»,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г. Ревда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Творческие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домашние задания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химии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F:\2 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2375098"/>
            <a:ext cx="3429024" cy="448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F:\для конфер\Изображение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2956392" cy="418067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07568" y="260648"/>
            <a:ext cx="3136432" cy="44422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 descr="D:\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2915816" y="1916832"/>
            <a:ext cx="3468008" cy="477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9" name="Picture 3" descr="F:\андрюша\2016-01-13\Изображе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000108"/>
            <a:ext cx="3577175" cy="5057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0420" name="Picture 4" descr="F:\Новая папка (2)\Чистый воздух в каждом листочк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4708390" cy="3432172"/>
          </a:xfrm>
          <a:prstGeom prst="rect">
            <a:avLst/>
          </a:prstGeom>
          <a:noFill/>
        </p:spPr>
      </p:pic>
      <p:pic>
        <p:nvPicPr>
          <p:cNvPr id="60418" name="Picture 2" descr="F:\андрюша\2016-01-13\Изображе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091294" y="-519846"/>
            <a:ext cx="3200566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   воды</a:t>
            </a:r>
            <a:endParaRPr lang="ru-RU" dirty="0"/>
          </a:p>
        </p:txBody>
      </p:sp>
      <p:pic>
        <p:nvPicPr>
          <p:cNvPr id="66562" name="Picture 2" descr="F:\для конфер\Изображение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01823"/>
            <a:ext cx="3929090" cy="55561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6563" name="Picture 3" descr="F:\для конфер\Изображе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98574"/>
            <a:ext cx="3931975" cy="5559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конфер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26749"/>
            <a:ext cx="4747631" cy="6531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Documents and Settings\Admin\Рабочий стол\для пр\фотки для пр\суд над этанолом\P101048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357158" y="285728"/>
            <a:ext cx="3000396" cy="44291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4" name="Содержимое 3" descr="C:\Documents and Settings\Admin\Рабочий стол\для пр\фотки для пр\Менделеевские чтения, электив\Менделеевские чтения\DSC04469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/>
        </p:blipFill>
        <p:spPr bwMode="auto">
          <a:xfrm>
            <a:off x="1643042" y="3357562"/>
            <a:ext cx="6072230" cy="350043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 descr="D:\мамина химия\фото\фото декадник 2013\10 класс\IMG_052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785794"/>
            <a:ext cx="4572000" cy="3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F:\для конфер\Изображе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57818" cy="37888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483699" y="731219"/>
            <a:ext cx="4060832" cy="5741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480"/>
            <a:ext cx="4648323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F:\для конфер\Изображе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4214842" cy="5960263"/>
          </a:xfrm>
          <a:prstGeom prst="rect">
            <a:avLst/>
          </a:prstGeom>
          <a:noFill/>
        </p:spPr>
      </p:pic>
      <p:pic>
        <p:nvPicPr>
          <p:cNvPr id="68611" name="Picture 3" descr="F:\для конфер\Изображение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500042"/>
            <a:ext cx="414308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r>
              <a:rPr lang="ru-RU" dirty="0" smtClean="0"/>
              <a:t>Такой простой сложный эфир</a:t>
            </a:r>
            <a:endParaRPr lang="ru-RU" dirty="0"/>
          </a:p>
        </p:txBody>
      </p:sp>
      <p:pic>
        <p:nvPicPr>
          <p:cNvPr id="1026" name="Picture 2" descr="F:\для конфер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928670"/>
            <a:ext cx="4154542" cy="5715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F:\для конфер\1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000108"/>
            <a:ext cx="4069114" cy="55978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Опорные конспекты</a:t>
            </a:r>
            <a:endParaRPr lang="ru-RU" dirty="0"/>
          </a:p>
        </p:txBody>
      </p:sp>
      <p:pic>
        <p:nvPicPr>
          <p:cNvPr id="62466" name="Picture 2" descr="F:\для конфер\Изображение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857918" y="213628"/>
            <a:ext cx="4143404" cy="58592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2468" name="Picture 4" descr="F:\для конфер\Изображение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671351" y="2385352"/>
            <a:ext cx="3705742" cy="52395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F:\для конфер\Изображение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61060" y="-536923"/>
            <a:ext cx="3156412" cy="4463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3" descr="F:\для конфер\Изображение0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548680"/>
            <a:ext cx="4183479" cy="59150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D:\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715645" y="2820859"/>
            <a:ext cx="3238128" cy="44544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757" y="2000240"/>
            <a:ext cx="3387243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42908" y="1714488"/>
            <a:ext cx="57864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 вами книги детские видали,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Пробитые насквозь гвоздем морали.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этих дидактических гвоздей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Нередко сохнут книжки для детей...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Мораль нужна, но прибивать не надо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Ее гвоздем к живым деревьям сада.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живым страницам детских новостей.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Мораль нужна. Но никаких гвоздей!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(С. Маршак)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r>
              <a:rPr lang="ru-RU" dirty="0" smtClean="0"/>
              <a:t>Роль химии в </a:t>
            </a:r>
            <a:r>
              <a:rPr lang="ru-RU" dirty="0" err="1" smtClean="0"/>
              <a:t>ВОв</a:t>
            </a:r>
            <a:endParaRPr lang="ru-RU" dirty="0"/>
          </a:p>
        </p:txBody>
      </p:sp>
      <p:pic>
        <p:nvPicPr>
          <p:cNvPr id="64514" name="Picture 2" descr="F:\для конфер\Изображе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3200566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4515" name="Picture 3" descr="F:\для конфер\Изображе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2000240"/>
            <a:ext cx="3233611" cy="4572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4516" name="Picture 4" descr="F:\для конфер\Изображение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071546"/>
            <a:ext cx="3275144" cy="4630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Выставки</a:t>
            </a:r>
            <a:endParaRPr lang="ru-RU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5001" y="285728"/>
            <a:ext cx="5887981" cy="33056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643314"/>
            <a:ext cx="5726007" cy="32146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Содержимое 3" descr="C:\Documents and Settings\Admin\Рабочий стол\для пр\фотки для пр\декадник\рисунки творческие работы\я 115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786346" cy="3000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Содержимое 3" descr="D:\Documents and Settings\Администратор\Рабочий стол\p372_dsc02073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046418"/>
            <a:ext cx="2928958" cy="38115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Подведу итог всего вышесказанного: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творческие домашние задания должны быть регулярными; </a:t>
            </a:r>
          </a:p>
          <a:p>
            <a:pPr lvl="0"/>
            <a:r>
              <a:rPr lang="ru-RU" dirty="0" smtClean="0"/>
              <a:t>задания должны быть и индивидуальными, и коллективными, состав групп желательно менять от задания к заданию с целью сплочения коллектива и выработки умения распределять обязанности внутри группы;</a:t>
            </a:r>
          </a:p>
          <a:p>
            <a:pPr lvl="0"/>
            <a:r>
              <a:rPr lang="ru-RU" dirty="0" smtClean="0"/>
              <a:t>творческие домашние задания должны использоваться на уроках либо при проведении внеклассных мероприятий; </a:t>
            </a:r>
          </a:p>
          <a:p>
            <a:pPr lvl="0"/>
            <a:r>
              <a:rPr lang="ru-RU" dirty="0" smtClean="0"/>
              <a:t>задания должны оцениваться.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i="1" dirty="0" smtClean="0"/>
              <a:t>виды домашних заданий</a:t>
            </a:r>
            <a:endParaRPr lang="ru-RU" dirty="0"/>
          </a:p>
        </p:txBody>
      </p:sp>
      <p:pic>
        <p:nvPicPr>
          <p:cNvPr id="4" name="Содержимое 3" descr="http://festival.1september.ru/articles/627832/img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8143932" cy="422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Основные цели</a:t>
            </a:r>
            <a:r>
              <a:rPr lang="ru-RU" dirty="0" smtClean="0"/>
              <a:t> творческого домашнего задания</a:t>
            </a:r>
            <a:endParaRPr lang="ru-RU" dirty="0"/>
          </a:p>
        </p:txBody>
      </p:sp>
      <p:pic>
        <p:nvPicPr>
          <p:cNvPr id="4" name="Содержимое 3" descr="http://festival.1september.ru/articles/627832/img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285860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Классификация творческих домашних заданий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74"/>
          <a:ext cx="8643999" cy="5500726"/>
        </p:xfrm>
        <a:graphic>
          <a:graphicData uri="http://schemas.openxmlformats.org/drawingml/2006/table">
            <a:tbl>
              <a:tblPr/>
              <a:tblGrid>
                <a:gridCol w="2363579"/>
                <a:gridCol w="2922834"/>
                <a:gridCol w="3357586"/>
              </a:tblGrid>
              <a:tr h="58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3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содержанию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3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виду деятельности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3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уровню оформления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Вопросник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Кроссворд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Макет, модель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Ребус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Сообщение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Доклад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Сочинение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Реферат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Исследование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Эссе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Индивидуальная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Парная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Групповая (3–7 чел)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Групповая (10–15 чел)</a:t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Коллективная</a:t>
                      </a: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Рабочая (в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тетради)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Экспозиционная (на отдельном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формате)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файл-лист;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буклет;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брошюра;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газета;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альбом;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«раскладушка»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41" name="Рисунок 6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40" name="Рисунок 7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9" name="Рисунок 8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8" name="Рисунок 9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7" name="Рисунок 10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6" name="Рисунок 11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5" name="Рисунок 12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4" name="Рисунок 13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3" name="Рисунок 14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2" name="Рисунок 15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1" name="Рисунок 16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30" name="Рисунок 17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29" name="Рисунок 18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28" name="Рисунок 19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27" name="Рисунок 20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26" name="Рисунок 21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1025" name="Рисунок 22" descr="http://festival.1september.ru/articles/627832/im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пользе   химии</a:t>
            </a:r>
            <a:endParaRPr lang="ru-RU" dirty="0"/>
          </a:p>
        </p:txBody>
      </p:sp>
      <p:pic>
        <p:nvPicPr>
          <p:cNvPr id="55298" name="Picture 2" descr="F:\для конфер\Изображение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760"/>
            <a:ext cx="3672408" cy="519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D:\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196752"/>
            <a:ext cx="3888432" cy="5210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F:\для конфер\Изображение0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018674" y="2838310"/>
            <a:ext cx="3200566" cy="45259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323" name="Picture 3" descr="F:\для конфер\Изображение0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88640"/>
            <a:ext cx="2520280" cy="3563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8106"/>
            <a:ext cx="2664296" cy="363989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5122" name="Picture 2" descr="D:\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200000">
            <a:off x="843849" y="-475696"/>
            <a:ext cx="3153931" cy="4338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 descr="G:\DCIM\100CANON\IMG_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6235197" cy="3500462"/>
          </a:xfrm>
          <a:prstGeom prst="rect">
            <a:avLst/>
          </a:prstGeom>
          <a:noFill/>
        </p:spPr>
      </p:pic>
      <p:pic>
        <p:nvPicPr>
          <p:cNvPr id="57348" name="Picture 4" descr="G:\DCIM\100CANON\IMG_08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857496"/>
            <a:ext cx="5072098" cy="3674301"/>
          </a:xfrm>
          <a:prstGeom prst="rect">
            <a:avLst/>
          </a:prstGeom>
          <a:noFill/>
        </p:spPr>
      </p:pic>
      <p:pic>
        <p:nvPicPr>
          <p:cNvPr id="1026" name="Picture 2" descr="D: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8203" y="4136372"/>
            <a:ext cx="3284984" cy="215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F:\для конфер\Изображе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85794"/>
            <a:ext cx="3786214" cy="5354134"/>
          </a:xfrm>
          <a:prstGeom prst="rect">
            <a:avLst/>
          </a:prstGeom>
          <a:noFill/>
        </p:spPr>
      </p:pic>
      <p:pic>
        <p:nvPicPr>
          <p:cNvPr id="58371" name="Picture 3" descr="F:\для конфер\Изображение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75986"/>
            <a:ext cx="3786214" cy="535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120</Words>
  <Application>Microsoft Office PowerPoint</Application>
  <PresentationFormat>Экран (4:3)</PresentationFormat>
  <Paragraphs>37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виды домашних заданий</vt:lpstr>
      <vt:lpstr>Основные цели творческого домашнего задания</vt:lpstr>
      <vt:lpstr> Классификация творческих домашних заданий </vt:lpstr>
      <vt:lpstr>О пользе   химии</vt:lpstr>
      <vt:lpstr>Слайд 7</vt:lpstr>
      <vt:lpstr>Слайд 8</vt:lpstr>
      <vt:lpstr>Слайд 9</vt:lpstr>
      <vt:lpstr>Слайд 10</vt:lpstr>
      <vt:lpstr>Слайд 11</vt:lpstr>
      <vt:lpstr>Анализ    воды</vt:lpstr>
      <vt:lpstr>Слайд 13</vt:lpstr>
      <vt:lpstr>Слайд 14</vt:lpstr>
      <vt:lpstr>Слайд 15</vt:lpstr>
      <vt:lpstr>Слайд 16</vt:lpstr>
      <vt:lpstr>Такой простой сложный эфир</vt:lpstr>
      <vt:lpstr>Опорные конспекты</vt:lpstr>
      <vt:lpstr>Слайд 19</vt:lpstr>
      <vt:lpstr>Роль химии в ВОв</vt:lpstr>
      <vt:lpstr>Выставки</vt:lpstr>
      <vt:lpstr>Подведу итог всего вышесказанного: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18</cp:revision>
  <dcterms:created xsi:type="dcterms:W3CDTF">2016-01-16T15:26:21Z</dcterms:created>
  <dcterms:modified xsi:type="dcterms:W3CDTF">2016-01-24T14:31:20Z</dcterms:modified>
</cp:coreProperties>
</file>